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40BB-FC7A-43E4-9DA9-9A276B19035D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16F74-2C9F-4BBE-A058-DFEE21C017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637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02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3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167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09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29720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8483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76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759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9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90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29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5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8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3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205C-3D86-499F-AFC4-F197289B9E3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F7B7-31D5-426F-9003-82E158CCA5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9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100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2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/>
                <a:t>Khăn này hợp với </a:t>
              </a:r>
            </a:p>
            <a:p>
              <a:pPr algn="ctr"/>
              <a:r>
                <a:rPr lang="en-VN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Bố mẹ mua khăn tặng bà</a:t>
            </a:r>
          </a:p>
        </p:txBody>
      </p:sp>
    </p:spTree>
    <p:extLst>
      <p:ext uri="{BB962C8B-B14F-4D97-AF65-F5344CB8AC3E}">
        <p14:creationId xmlns:p14="http://schemas.microsoft.com/office/powerpoint/2010/main" val="31871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/>
                  <a:t>Cháu kính chúc bà</a:t>
                </a:r>
              </a:p>
              <a:p>
                <a:pPr algn="ctr"/>
                <a:r>
                  <a:rPr lang="en-VN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23709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2023-10-03T08:57:00Z</dcterms:created>
  <dcterms:modified xsi:type="dcterms:W3CDTF">2023-10-03T08:57:51Z</dcterms:modified>
</cp:coreProperties>
</file>